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AA81"/>
    <a:srgbClr val="668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3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2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43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27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84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35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47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1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12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4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7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56308" y="-32539"/>
            <a:ext cx="12304616" cy="692307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42D76-64E0-44BE-A075-145AB6CE5D1F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84D24-7F9A-4DD0-878C-81AE2F08B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1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36" y="-551766"/>
            <a:ext cx="12457036" cy="732090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75" y="4454180"/>
            <a:ext cx="7893828" cy="24786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30" y="4182855"/>
            <a:ext cx="8583878" cy="27121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36478" r="39205" b="15340"/>
          <a:stretch/>
        </p:blipFill>
        <p:spPr>
          <a:xfrm>
            <a:off x="361469" y="1802521"/>
            <a:ext cx="13043861" cy="36195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17498" y="599309"/>
            <a:ext cx="3302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00" dirty="0" smtClean="0">
                <a:solidFill>
                  <a:srgbClr val="668F34"/>
                </a:solidFill>
                <a:latin typeface="★流丽行书" panose="03000600000000000000" pitchFamily="66" charset="-128"/>
                <a:ea typeface="★流丽行书" panose="03000600000000000000" pitchFamily="66" charset="-128"/>
              </a:rPr>
              <a:t>茶</a:t>
            </a:r>
            <a:endParaRPr lang="zh-CN" altLang="en-US" sz="23900" dirty="0">
              <a:solidFill>
                <a:srgbClr val="668F34"/>
              </a:solidFill>
              <a:latin typeface="★流丽行书" panose="03000600000000000000" pitchFamily="66" charset="-128"/>
              <a:ea typeface="★流丽行书" panose="03000600000000000000" pitchFamily="66" charset="-128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85" y="3078257"/>
            <a:ext cx="1657769" cy="1291315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3980622" y="735580"/>
            <a:ext cx="3892406" cy="3892406"/>
          </a:xfrm>
          <a:prstGeom prst="ellipse">
            <a:avLst/>
          </a:prstGeom>
          <a:noFill/>
          <a:ln w="22225">
            <a:solidFill>
              <a:srgbClr val="668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959" y="456092"/>
            <a:ext cx="2778462" cy="17538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23" y="3490929"/>
            <a:ext cx="1603387" cy="96325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738589" y="4692380"/>
            <a:ext cx="2659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668F34"/>
                </a:solidFill>
                <a:latin typeface="★流丽行书" panose="03000600000000000000" pitchFamily="66" charset="-128"/>
                <a:ea typeface="★流丽行书" panose="03000600000000000000" pitchFamily="66" charset="-128"/>
              </a:rPr>
              <a:t>@51PPT</a:t>
            </a:r>
            <a:r>
              <a:rPr lang="zh-CN" altLang="en-US" sz="3200" dirty="0" smtClean="0">
                <a:solidFill>
                  <a:srgbClr val="668F34"/>
                </a:solidFill>
                <a:latin typeface="★流丽行书" panose="03000600000000000000" pitchFamily="66" charset="-128"/>
                <a:ea typeface="★流丽行书" panose="03000600000000000000" pitchFamily="66" charset="-128"/>
              </a:rPr>
              <a:t>模板网</a:t>
            </a:r>
            <a:endParaRPr lang="zh-CN" altLang="en-US" sz="3200" dirty="0">
              <a:solidFill>
                <a:srgbClr val="668F34"/>
              </a:solidFill>
              <a:latin typeface="★流丽行书" panose="03000600000000000000" pitchFamily="66" charset="-128"/>
              <a:ea typeface="★流丽行书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78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fade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956" y="1807002"/>
            <a:ext cx="3673846" cy="35076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7" y="5442495"/>
            <a:ext cx="982069" cy="764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295" y="3911092"/>
            <a:ext cx="1645973" cy="10389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72507" y="2351762"/>
            <a:ext cx="995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目</a:t>
            </a:r>
            <a:endParaRPr lang="en-US" altLang="zh-CN" sz="7200" dirty="0" smtClean="0">
              <a:solidFill>
                <a:schemeClr val="bg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r>
              <a:rPr lang="zh-CN" altLang="en-US" sz="7200" dirty="0" smtClean="0">
                <a:solidFill>
                  <a:schemeClr val="bg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录</a:t>
            </a:r>
            <a:endParaRPr lang="zh-CN" altLang="en-US" sz="7200" dirty="0">
              <a:solidFill>
                <a:schemeClr val="bg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54667" y="1369823"/>
            <a:ext cx="923330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壹</a:t>
            </a:r>
            <a:endParaRPr lang="zh-CN" altLang="en-US" sz="4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7108968" y="1935247"/>
            <a:ext cx="683753" cy="576528"/>
          </a:xfrm>
          <a:prstGeom prst="line">
            <a:avLst/>
          </a:prstGeom>
          <a:ln>
            <a:solidFill>
              <a:srgbClr val="A1AA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 rot="5400000">
            <a:off x="4599997" y="3123402"/>
            <a:ext cx="4860182" cy="874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文本框 14"/>
          <p:cNvSpPr txBox="1"/>
          <p:nvPr/>
        </p:nvSpPr>
        <p:spPr>
          <a:xfrm>
            <a:off x="6355180" y="1655457"/>
            <a:ext cx="615553" cy="43354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茶文化主题中国风</a:t>
            </a:r>
            <a:r>
              <a:rPr lang="en-US" altLang="zh-CN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PPT</a:t>
            </a:r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模板</a:t>
            </a:r>
            <a:endParaRPr lang="zh-CN" altLang="en-US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46623" y="1369823"/>
            <a:ext cx="923330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贰</a:t>
            </a:r>
            <a:endParaRPr lang="zh-CN" altLang="en-US" sz="4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600924" y="1935247"/>
            <a:ext cx="683753" cy="576528"/>
          </a:xfrm>
          <a:prstGeom prst="line">
            <a:avLst/>
          </a:prstGeom>
          <a:ln>
            <a:solidFill>
              <a:srgbClr val="A1AA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 rot="5400000">
            <a:off x="3091953" y="3123402"/>
            <a:ext cx="4860182" cy="874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文本框 22"/>
          <p:cNvSpPr txBox="1"/>
          <p:nvPr/>
        </p:nvSpPr>
        <p:spPr>
          <a:xfrm>
            <a:off x="4847136" y="1655457"/>
            <a:ext cx="615553" cy="43354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茶文化主题中国风</a:t>
            </a:r>
            <a:r>
              <a:rPr lang="en-US" altLang="zh-CN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PPT</a:t>
            </a:r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模板</a:t>
            </a:r>
            <a:endParaRPr lang="zh-CN" altLang="en-US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938579" y="1369823"/>
            <a:ext cx="923330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叁</a:t>
            </a:r>
            <a:endParaRPr lang="zh-CN" altLang="en-US" sz="4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4092880" y="1935247"/>
            <a:ext cx="683753" cy="576528"/>
          </a:xfrm>
          <a:prstGeom prst="line">
            <a:avLst/>
          </a:prstGeom>
          <a:ln>
            <a:solidFill>
              <a:srgbClr val="A1AA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 rot="5400000">
            <a:off x="1583909" y="3123402"/>
            <a:ext cx="4860182" cy="874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文本框 27"/>
          <p:cNvSpPr txBox="1"/>
          <p:nvPr/>
        </p:nvSpPr>
        <p:spPr>
          <a:xfrm>
            <a:off x="3339092" y="1655457"/>
            <a:ext cx="615553" cy="43354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茶文化主题中国风</a:t>
            </a:r>
            <a:r>
              <a:rPr lang="en-US" altLang="zh-CN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PPT</a:t>
            </a:r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模板</a:t>
            </a:r>
            <a:endParaRPr lang="zh-CN" altLang="en-US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pic>
        <p:nvPicPr>
          <p:cNvPr id="30" name="Picture 23" descr="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0" y="838191"/>
            <a:ext cx="2663816" cy="601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16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5526210" y="2075481"/>
            <a:ext cx="3449547" cy="3041144"/>
            <a:chOff x="5748682" y="1772035"/>
            <a:chExt cx="3449547" cy="304114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3029" y="1772035"/>
              <a:ext cx="3185200" cy="3041144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748682" y="1970450"/>
              <a:ext cx="3247043" cy="264431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19900" dirty="0" smtClean="0">
                  <a:solidFill>
                    <a:schemeClr val="bg1"/>
                  </a:solidFill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壹</a:t>
              </a:r>
              <a:endParaRPr lang="zh-CN" altLang="en-US" sz="19900" dirty="0">
                <a:solidFill>
                  <a:schemeClr val="bg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69448" y="358334"/>
            <a:ext cx="3531734" cy="5930161"/>
            <a:chOff x="1960751" y="764734"/>
            <a:chExt cx="3531734" cy="5930161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 rot="5400000">
              <a:off x="800928" y="3565008"/>
              <a:ext cx="4860182" cy="874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文本框 6"/>
            <p:cNvSpPr txBox="1"/>
            <p:nvPr/>
          </p:nvSpPr>
          <p:spPr>
            <a:xfrm>
              <a:off x="3492566" y="1834713"/>
              <a:ext cx="615553" cy="43354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 smtClean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茶文化主题中国风</a:t>
              </a:r>
              <a:r>
                <a:rPr lang="en-US" altLang="zh-CN" sz="2800" dirty="0" smtClean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PPT</a:t>
              </a:r>
              <a:r>
                <a:rPr lang="zh-CN" altLang="en-US" sz="2800" dirty="0" smtClean="0">
                  <a:latin typeface="Adobe 楷体 Std R" panose="02020400000000000000" pitchFamily="18" charset="-122"/>
                  <a:ea typeface="Adobe 楷体 Std R" panose="02020400000000000000" pitchFamily="18" charset="-122"/>
                </a:rPr>
                <a:t>模板</a:t>
              </a:r>
              <a:endParaRPr lang="zh-CN" altLang="en-US" sz="2800" dirty="0">
                <a:latin typeface="Adobe 楷体 Std R" panose="02020400000000000000" pitchFamily="18" charset="-122"/>
                <a:ea typeface="Adobe 楷体 Std R" panose="02020400000000000000" pitchFamily="18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4276" y="764734"/>
              <a:ext cx="1498209" cy="94571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0751" y="5403580"/>
              <a:ext cx="1657769" cy="1291315"/>
            </a:xfrm>
            <a:prstGeom prst="rect">
              <a:avLst/>
            </a:prstGeom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 rot="16200000">
              <a:off x="1934894" y="3565008"/>
              <a:ext cx="4860182" cy="874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29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 rot="5400000">
            <a:off x="-901442" y="3158608"/>
            <a:ext cx="4860182" cy="874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10222230" y="1497355"/>
            <a:ext cx="615553" cy="433548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茶文化主题中国风</a:t>
            </a:r>
            <a:r>
              <a:rPr lang="en-US" altLang="zh-CN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PPT</a:t>
            </a:r>
            <a:r>
              <a:rPr lang="zh-CN" altLang="en-US" sz="2800" dirty="0" smtClean="0"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模板</a:t>
            </a:r>
            <a:endParaRPr lang="zh-CN" altLang="en-US" sz="2800" dirty="0"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651" y="358334"/>
            <a:ext cx="1498209" cy="9457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8" y="4997180"/>
            <a:ext cx="1657769" cy="1291315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 rot="16200000">
            <a:off x="7497666" y="3158608"/>
            <a:ext cx="4860182" cy="874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 rot="10800000">
            <a:off x="1181358" y="918267"/>
            <a:ext cx="8800842" cy="874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 rot="10800000">
            <a:off x="1181358" y="5642837"/>
            <a:ext cx="8800842" cy="874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文本框 11"/>
          <p:cNvSpPr txBox="1"/>
          <p:nvPr/>
        </p:nvSpPr>
        <p:spPr>
          <a:xfrm>
            <a:off x="4735163" y="1802089"/>
            <a:ext cx="4755148" cy="38318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@51PPT</a:t>
            </a:r>
            <a:r>
              <a:rPr lang="zh-CN" altLang="en-US" b="1" dirty="0" smtClean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模板网所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涉及提供的</a:t>
            </a:r>
            <a:r>
              <a:rPr lang="en-US" altLang="zh-CN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PPT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模板、</a:t>
            </a:r>
            <a:r>
              <a:rPr lang="en-US" altLang="zh-CN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PPT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图片、</a:t>
            </a:r>
            <a:r>
              <a:rPr lang="en-US" altLang="zh-CN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PPT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图表等</a:t>
            </a:r>
            <a:r>
              <a:rPr lang="en-US" altLang="zh-CN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PPT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素材大多来自</a:t>
            </a:r>
            <a:r>
              <a:rPr lang="en-US" altLang="zh-CN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PPT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设计大 师（</a:t>
            </a:r>
            <a:r>
              <a:rPr lang="en-US" altLang="zh-CN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PPT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原创作者个人）授权发布作品、</a:t>
            </a:r>
            <a:r>
              <a:rPr lang="en-US" altLang="zh-CN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PPT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设计公司免费作品、互联网免费共享资源精选以及部分原创作品，分享给</a:t>
            </a:r>
            <a:r>
              <a:rPr lang="en-US" altLang="zh-CN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PPT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爱好者交流学习之用，我们并未授 权您将这些</a:t>
            </a:r>
            <a:r>
              <a:rPr lang="en-US" altLang="zh-CN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PPT</a:t>
            </a:r>
            <a:r>
              <a:rPr lang="zh-CN" altLang="en-US" b="1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Microsoft JhengHei UI Light" panose="020B0304030504040204" pitchFamily="34" charset="-122"/>
              </a:rPr>
              <a:t>模板、素材、图片用于任何商业及其他用途，如果要使用请联系原作者并征求作者同意。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6" y="136354"/>
            <a:ext cx="3941539" cy="23353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/>
          <a:srcRect r="22007"/>
          <a:stretch/>
        </p:blipFill>
        <p:spPr>
          <a:xfrm>
            <a:off x="2049756" y="1959554"/>
            <a:ext cx="2720214" cy="351688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530007" y="469721"/>
            <a:ext cx="1661993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9600" dirty="0" smtClean="0">
                <a:solidFill>
                  <a:srgbClr val="A1AA8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壹</a:t>
            </a:r>
            <a:endParaRPr lang="zh-CN" altLang="en-US" sz="9600" dirty="0">
              <a:solidFill>
                <a:srgbClr val="A1AA8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213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36" y="-551766"/>
            <a:ext cx="12457036" cy="732090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75" y="4454180"/>
            <a:ext cx="7893828" cy="24786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30" y="4182855"/>
            <a:ext cx="8583878" cy="27121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36478" r="39205" b="15340"/>
          <a:stretch/>
        </p:blipFill>
        <p:spPr>
          <a:xfrm>
            <a:off x="361469" y="1802521"/>
            <a:ext cx="13043861" cy="36195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099781" y="915751"/>
            <a:ext cx="210972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 smtClean="0">
                <a:solidFill>
                  <a:srgbClr val="668F34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谢谢</a:t>
            </a:r>
            <a:endParaRPr lang="zh-CN" altLang="en-US" sz="11500" dirty="0">
              <a:solidFill>
                <a:srgbClr val="668F34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85" y="3078257"/>
            <a:ext cx="1657769" cy="1291315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3980622" y="735580"/>
            <a:ext cx="3892406" cy="3892406"/>
          </a:xfrm>
          <a:prstGeom prst="ellipse">
            <a:avLst/>
          </a:prstGeom>
          <a:noFill/>
          <a:ln w="22225">
            <a:solidFill>
              <a:srgbClr val="668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959" y="456092"/>
            <a:ext cx="2778462" cy="17538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23" y="3490929"/>
            <a:ext cx="1603387" cy="96325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738589" y="4692380"/>
            <a:ext cx="2659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668F34"/>
                </a:solidFill>
                <a:latin typeface="★流丽行书" panose="03000600000000000000" pitchFamily="66" charset="-128"/>
                <a:ea typeface="★流丽行书" panose="03000600000000000000" pitchFamily="66" charset="-128"/>
              </a:rPr>
              <a:t>@51PPT</a:t>
            </a:r>
            <a:r>
              <a:rPr lang="zh-CN" altLang="en-US" sz="3200" dirty="0" smtClean="0">
                <a:solidFill>
                  <a:srgbClr val="668F34"/>
                </a:solidFill>
                <a:latin typeface="★流丽行书" panose="03000600000000000000" pitchFamily="66" charset="-128"/>
                <a:ea typeface="★流丽行书" panose="03000600000000000000" pitchFamily="66" charset="-128"/>
              </a:rPr>
              <a:t>模板网</a:t>
            </a:r>
            <a:endParaRPr lang="zh-CN" altLang="en-US" sz="3200" dirty="0">
              <a:solidFill>
                <a:srgbClr val="668F34"/>
              </a:solidFill>
              <a:latin typeface="★流丽行书" panose="03000600000000000000" pitchFamily="66" charset="-128"/>
              <a:ea typeface="★流丽行书" panose="030006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31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fade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1412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本模板由</a:t>
            </a:r>
            <a:r>
              <a:rPr lang="en-US" altLang="zh-CN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51PPT</a:t>
            </a:r>
            <a:r>
              <a:rPr lang="zh-CN" altLang="en-US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模板网  原创</a:t>
            </a:r>
            <a:endParaRPr lang="en-US" altLang="zh-CN" sz="42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网址：</a:t>
            </a:r>
            <a:r>
              <a:rPr lang="en-US" altLang="zh-CN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www.51pptmoban.com</a:t>
            </a:r>
          </a:p>
          <a:p>
            <a:pPr algn="ctr">
              <a:lnSpc>
                <a:spcPct val="150000"/>
              </a:lnSpc>
            </a:pPr>
            <a:r>
              <a:rPr lang="zh-CN" altLang="en-US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微博：</a:t>
            </a:r>
            <a:r>
              <a:rPr lang="en-US" altLang="zh-CN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@51PPT</a:t>
            </a:r>
            <a:r>
              <a:rPr lang="zh-CN" altLang="en-US" sz="42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模板网</a:t>
            </a:r>
            <a:endParaRPr lang="en-US" altLang="zh-CN" sz="42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133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本模板由</a:t>
            </a:r>
            <a:r>
              <a:rPr lang="en-US" altLang="zh-CN" sz="2133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51PPT</a:t>
            </a:r>
            <a:r>
              <a:rPr lang="zh-CN" altLang="en-US" sz="2133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模板网 原创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感谢您能把 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51PPT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模板网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告诉给更多的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模板需要或爱好的朋友！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6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您可以转发分享在更多的网页或者网盘，但是</a:t>
            </a:r>
            <a:r>
              <a:rPr lang="zh-CN" altLang="en-US" sz="2667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请不要删减本模板的</a:t>
            </a:r>
            <a:r>
              <a:rPr lang="zh-CN" altLang="en-US" sz="2667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667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0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311</Words>
  <Application>Microsoft Office PowerPoint</Application>
  <PresentationFormat>宽屏</PresentationFormat>
  <Paragraphs>23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★流丽行书</vt:lpstr>
      <vt:lpstr>Adobe 楷体 Std R</vt:lpstr>
      <vt:lpstr>Microsoft JhengHei UI Light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51PPT模板网</dc:creator>
  <cp:keywords>www.51pptmoban.com</cp:keywords>
  <cp:lastModifiedBy>YANGS</cp:lastModifiedBy>
  <cp:revision>28</cp:revision>
  <dcterms:created xsi:type="dcterms:W3CDTF">2017-12-03T09:07:11Z</dcterms:created>
  <dcterms:modified xsi:type="dcterms:W3CDTF">2017-12-05T14:45:41Z</dcterms:modified>
</cp:coreProperties>
</file>